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61" r:id="rId4"/>
    <p:sldId id="262" r:id="rId5"/>
    <p:sldId id="260" r:id="rId6"/>
    <p:sldId id="263" r:id="rId7"/>
    <p:sldId id="264" r:id="rId8"/>
    <p:sldId id="259" r:id="rId9"/>
    <p:sldId id="267"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E8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6" autoAdjust="0"/>
    <p:restoredTop sz="94660"/>
  </p:normalViewPr>
  <p:slideViewPr>
    <p:cSldViewPr>
      <p:cViewPr varScale="1">
        <p:scale>
          <a:sx n="105" d="100"/>
          <a:sy n="105" d="100"/>
        </p:scale>
        <p:origin x="180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53102B-47D4-4529-ACD3-8BB5ECF8CFF7}" type="datetimeFigureOut">
              <a:rPr lang="en-GB" smtClean="0"/>
              <a:t>01/06/2026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459646-3A03-44ED-AA3C-0AE23C0EAA5A}" type="slidenum">
              <a:rPr lang="en-GB" smtClean="0"/>
              <a:t>‹#›</a:t>
            </a:fld>
            <a:endParaRPr lang="en-GB"/>
          </a:p>
        </p:txBody>
      </p:sp>
    </p:spTree>
    <p:extLst>
      <p:ext uri="{BB962C8B-B14F-4D97-AF65-F5344CB8AC3E}">
        <p14:creationId xmlns:p14="http://schemas.microsoft.com/office/powerpoint/2010/main" val="926349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459646-3A03-44ED-AA3C-0AE23C0EAA5A}" type="slidenum">
              <a:rPr lang="en-GB" smtClean="0"/>
              <a:t>2</a:t>
            </a:fld>
            <a:endParaRPr lang="en-GB"/>
          </a:p>
        </p:txBody>
      </p:sp>
    </p:spTree>
    <p:extLst>
      <p:ext uri="{BB962C8B-B14F-4D97-AF65-F5344CB8AC3E}">
        <p14:creationId xmlns:p14="http://schemas.microsoft.com/office/powerpoint/2010/main" val="1924743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1137426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545380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704922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3771651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1052210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322045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3648785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3176362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1473655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2844144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C9F9D4-A9B8-4992-A3DF-1607E9592645}" type="datetimeFigureOut">
              <a:rPr lang="en-GB" smtClean="0"/>
              <a:t>01/06/2026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48B4C7-D33E-4CB1-83FD-6F0444E3BC33}" type="slidenum">
              <a:rPr lang="en-GB" smtClean="0"/>
              <a:t>‹#›</a:t>
            </a:fld>
            <a:endParaRPr lang="en-GB" dirty="0"/>
          </a:p>
        </p:txBody>
      </p:sp>
    </p:spTree>
    <p:extLst>
      <p:ext uri="{BB962C8B-B14F-4D97-AF65-F5344CB8AC3E}">
        <p14:creationId xmlns:p14="http://schemas.microsoft.com/office/powerpoint/2010/main" val="1967069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AE8AA"/>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9F9D4-A9B8-4992-A3DF-1607E9592645}" type="datetimeFigureOut">
              <a:rPr lang="en-GB" smtClean="0"/>
              <a:t>01/06/2026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48B4C7-D33E-4CB1-83FD-6F0444E3BC33}" type="slidenum">
              <a:rPr lang="en-GB" smtClean="0"/>
              <a:t>‹#›</a:t>
            </a:fld>
            <a:endParaRPr lang="en-GB" dirty="0"/>
          </a:p>
        </p:txBody>
      </p:sp>
    </p:spTree>
    <p:extLst>
      <p:ext uri="{BB962C8B-B14F-4D97-AF65-F5344CB8AC3E}">
        <p14:creationId xmlns:p14="http://schemas.microsoft.com/office/powerpoint/2010/main" val="2487516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mailto:class3wb@yattendon.surrey.sch.uk" TargetMode="External"/><Relationship Id="rId5" Type="http://schemas.openxmlformats.org/officeDocument/2006/relationships/hyperlink" Target="mailto:class3d@yattendon.surrey.sch.uk" TargetMode="External"/><Relationship Id="rId4" Type="http://schemas.openxmlformats.org/officeDocument/2006/relationships/hyperlink" Target="mailto:class3f@yattendon.surrey.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1689" y="260648"/>
            <a:ext cx="7772400" cy="1470025"/>
          </a:xfrm>
        </p:spPr>
        <p:txBody>
          <a:bodyPr>
            <a:normAutofit fontScale="90000"/>
          </a:bodyPr>
          <a:lstStyle/>
          <a:p>
            <a:r>
              <a:rPr lang="en-GB" sz="8000" dirty="0"/>
              <a:t>YEAR 3 SLEEPOVER</a:t>
            </a:r>
          </a:p>
        </p:txBody>
      </p:sp>
      <p:sp>
        <p:nvSpPr>
          <p:cNvPr id="3" name="TextBox 2"/>
          <p:cNvSpPr txBox="1"/>
          <p:nvPr/>
        </p:nvSpPr>
        <p:spPr>
          <a:xfrm>
            <a:off x="2699792" y="5877272"/>
            <a:ext cx="4104456" cy="584775"/>
          </a:xfrm>
          <a:prstGeom prst="rect">
            <a:avLst/>
          </a:prstGeom>
          <a:noFill/>
        </p:spPr>
        <p:txBody>
          <a:bodyPr wrap="square" rtlCol="0">
            <a:spAutoFit/>
          </a:bodyPr>
          <a:lstStyle/>
          <a:p>
            <a:r>
              <a:rPr lang="en-GB" sz="3200" dirty="0"/>
              <a:t>Friday 3</a:t>
            </a:r>
            <a:r>
              <a:rPr lang="en-GB" sz="3200" baseline="30000" dirty="0"/>
              <a:t>rd</a:t>
            </a:r>
            <a:r>
              <a:rPr lang="en-GB" sz="3200" dirty="0"/>
              <a:t> July 2026</a:t>
            </a:r>
          </a:p>
        </p:txBody>
      </p:sp>
      <p:pic>
        <p:nvPicPr>
          <p:cNvPr id="5" name="Picture 4"/>
          <p:cNvPicPr>
            <a:picLocks noChangeAspect="1"/>
          </p:cNvPicPr>
          <p:nvPr/>
        </p:nvPicPr>
        <p:blipFill>
          <a:blip r:embed="rId2"/>
          <a:stretch>
            <a:fillRect/>
          </a:stretch>
        </p:blipFill>
        <p:spPr>
          <a:xfrm>
            <a:off x="1259632" y="1607405"/>
            <a:ext cx="6080765" cy="4053843"/>
          </a:xfrm>
          <a:prstGeom prst="rect">
            <a:avLst/>
          </a:prstGeom>
        </p:spPr>
      </p:pic>
    </p:spTree>
    <p:extLst>
      <p:ext uri="{BB962C8B-B14F-4D97-AF65-F5344CB8AC3E}">
        <p14:creationId xmlns:p14="http://schemas.microsoft.com/office/powerpoint/2010/main" val="3046776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Friday 3</a:t>
            </a:r>
            <a:r>
              <a:rPr lang="en-GB" baseline="30000" dirty="0"/>
              <a:t>rd</a:t>
            </a:r>
            <a:r>
              <a:rPr lang="en-GB" dirty="0"/>
              <a:t>  July 2026</a:t>
            </a:r>
          </a:p>
        </p:txBody>
      </p:sp>
      <p:sp>
        <p:nvSpPr>
          <p:cNvPr id="3" name="Content Placeholder 2"/>
          <p:cNvSpPr>
            <a:spLocks noGrp="1"/>
          </p:cNvSpPr>
          <p:nvPr>
            <p:ph idx="1"/>
          </p:nvPr>
        </p:nvSpPr>
        <p:spPr>
          <a:xfrm>
            <a:off x="215992" y="1384692"/>
            <a:ext cx="8712016" cy="4785395"/>
          </a:xfrm>
        </p:spPr>
        <p:txBody>
          <a:bodyPr>
            <a:normAutofit fontScale="92500" lnSpcReduction="20000"/>
          </a:bodyPr>
          <a:lstStyle/>
          <a:p>
            <a:r>
              <a:rPr lang="en-GB" dirty="0"/>
              <a:t>Children leave school at 3.15pm</a:t>
            </a:r>
          </a:p>
          <a:p>
            <a:r>
              <a:rPr lang="en-GB" dirty="0"/>
              <a:t>Children need to have a meal at home</a:t>
            </a:r>
          </a:p>
          <a:p>
            <a:r>
              <a:rPr lang="en-GB" dirty="0"/>
              <a:t>Children to return to school via the front gate (Oakwood Road) at 6pm </a:t>
            </a:r>
          </a:p>
          <a:p>
            <a:r>
              <a:rPr lang="en-GB" dirty="0"/>
              <a:t>Parents drop the children off at the school hall</a:t>
            </a:r>
          </a:p>
          <a:p>
            <a:r>
              <a:rPr lang="en-GB" dirty="0"/>
              <a:t>Children will be able to choose from a variety of activities</a:t>
            </a:r>
          </a:p>
          <a:p>
            <a:r>
              <a:rPr lang="en-GB" dirty="0"/>
              <a:t>Children will have a light snack</a:t>
            </a:r>
          </a:p>
          <a:p>
            <a:r>
              <a:rPr lang="en-GB" dirty="0"/>
              <a:t>Children will enjoy a campfire and film in the hall</a:t>
            </a:r>
          </a:p>
          <a:p>
            <a:r>
              <a:rPr lang="en-GB" dirty="0"/>
              <a:t>Children will go to sleep either the school hall or the classrooms opposite the hall</a:t>
            </a:r>
          </a:p>
          <a:p>
            <a:endParaRPr lang="en-GB" dirty="0"/>
          </a:p>
          <a:p>
            <a:endParaRPr lang="en-GB" dirty="0"/>
          </a:p>
        </p:txBody>
      </p:sp>
      <p:pic>
        <p:nvPicPr>
          <p:cNvPr id="5" name="Picture 4"/>
          <p:cNvPicPr>
            <a:picLocks noChangeAspect="1"/>
          </p:cNvPicPr>
          <p:nvPr/>
        </p:nvPicPr>
        <p:blipFill>
          <a:blip r:embed="rId3"/>
          <a:stretch>
            <a:fillRect/>
          </a:stretch>
        </p:blipFill>
        <p:spPr>
          <a:xfrm>
            <a:off x="7452320" y="5733256"/>
            <a:ext cx="1586178" cy="1057452"/>
          </a:xfrm>
          <a:prstGeom prst="rect">
            <a:avLst/>
          </a:prstGeom>
        </p:spPr>
      </p:pic>
    </p:spTree>
    <p:extLst>
      <p:ext uri="{BB962C8B-B14F-4D97-AF65-F5344CB8AC3E}">
        <p14:creationId xmlns:p14="http://schemas.microsoft.com/office/powerpoint/2010/main" val="2778797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to bring</a:t>
            </a:r>
          </a:p>
        </p:txBody>
      </p:sp>
      <p:sp>
        <p:nvSpPr>
          <p:cNvPr id="3" name="Content Placeholder 2"/>
          <p:cNvSpPr>
            <a:spLocks noGrp="1"/>
          </p:cNvSpPr>
          <p:nvPr>
            <p:ph idx="1"/>
          </p:nvPr>
        </p:nvSpPr>
        <p:spPr/>
        <p:txBody>
          <a:bodyPr/>
          <a:lstStyle/>
          <a:p>
            <a:r>
              <a:rPr lang="en-GB" dirty="0"/>
              <a:t>A warm top for the evening</a:t>
            </a:r>
          </a:p>
          <a:p>
            <a:r>
              <a:rPr lang="en-GB" dirty="0"/>
              <a:t>Pyjamas/toothbrush &amp; toothpaste/small towel</a:t>
            </a:r>
          </a:p>
          <a:p>
            <a:r>
              <a:rPr lang="en-GB" dirty="0"/>
              <a:t>Clean clothes for the next day</a:t>
            </a:r>
          </a:p>
          <a:p>
            <a:r>
              <a:rPr lang="en-GB" dirty="0"/>
              <a:t>Sleeping bag/pillow</a:t>
            </a:r>
          </a:p>
          <a:p>
            <a:r>
              <a:rPr lang="en-GB" dirty="0"/>
              <a:t>Mat (optional)</a:t>
            </a:r>
          </a:p>
        </p:txBody>
      </p:sp>
      <p:pic>
        <p:nvPicPr>
          <p:cNvPr id="5" name="Picture 4"/>
          <p:cNvPicPr>
            <a:picLocks noChangeAspect="1"/>
          </p:cNvPicPr>
          <p:nvPr/>
        </p:nvPicPr>
        <p:blipFill>
          <a:blip r:embed="rId2"/>
          <a:stretch>
            <a:fillRect/>
          </a:stretch>
        </p:blipFill>
        <p:spPr>
          <a:xfrm>
            <a:off x="6876256" y="5301208"/>
            <a:ext cx="2160240" cy="1440160"/>
          </a:xfrm>
          <a:prstGeom prst="rect">
            <a:avLst/>
          </a:prstGeom>
        </p:spPr>
      </p:pic>
    </p:spTree>
    <p:extLst>
      <p:ext uri="{BB962C8B-B14F-4D97-AF65-F5344CB8AC3E}">
        <p14:creationId xmlns:p14="http://schemas.microsoft.com/office/powerpoint/2010/main" val="577040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Please don’t send your child with…</a:t>
            </a:r>
          </a:p>
        </p:txBody>
      </p:sp>
      <p:sp>
        <p:nvSpPr>
          <p:cNvPr id="3" name="Content Placeholder 2"/>
          <p:cNvSpPr>
            <a:spLocks noGrp="1"/>
          </p:cNvSpPr>
          <p:nvPr>
            <p:ph idx="1"/>
          </p:nvPr>
        </p:nvSpPr>
        <p:spPr/>
        <p:txBody>
          <a:bodyPr/>
          <a:lstStyle/>
          <a:p>
            <a:r>
              <a:rPr lang="en-GB" dirty="0"/>
              <a:t>Electronic games or devices</a:t>
            </a:r>
          </a:p>
          <a:p>
            <a:r>
              <a:rPr lang="en-GB" dirty="0"/>
              <a:t>Torches</a:t>
            </a:r>
          </a:p>
          <a:p>
            <a:r>
              <a:rPr lang="en-GB" dirty="0"/>
              <a:t>Sweets or snacks</a:t>
            </a:r>
          </a:p>
          <a:p>
            <a:r>
              <a:rPr lang="en-GB" dirty="0"/>
              <a:t>Mobile phones</a:t>
            </a:r>
          </a:p>
          <a:p>
            <a:r>
              <a:rPr lang="en-GB" dirty="0"/>
              <a:t>Trading cards/fidget spinners</a:t>
            </a:r>
          </a:p>
        </p:txBody>
      </p:sp>
      <p:pic>
        <p:nvPicPr>
          <p:cNvPr id="4" name="Picture 2" descr="C:\Users\a.burgess\AppData\Local\Microsoft\Windows\Temporary Internet Files\Content.IE5\MWLL102Q\large-Sleeping-in-a-tent-66.6-5497[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5956" y="5470573"/>
            <a:ext cx="1596483" cy="11521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6876256" y="5301208"/>
            <a:ext cx="2160240" cy="1440160"/>
          </a:xfrm>
          <a:prstGeom prst="rect">
            <a:avLst/>
          </a:prstGeom>
        </p:spPr>
      </p:pic>
    </p:spTree>
    <p:extLst>
      <p:ext uri="{BB962C8B-B14F-4D97-AF65-F5344CB8AC3E}">
        <p14:creationId xmlns:p14="http://schemas.microsoft.com/office/powerpoint/2010/main" val="3440850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do the children sleep?</a:t>
            </a:r>
          </a:p>
        </p:txBody>
      </p:sp>
      <p:sp>
        <p:nvSpPr>
          <p:cNvPr id="3" name="Content Placeholder 2"/>
          <p:cNvSpPr>
            <a:spLocks noGrp="1"/>
          </p:cNvSpPr>
          <p:nvPr>
            <p:ph idx="1"/>
          </p:nvPr>
        </p:nvSpPr>
        <p:spPr>
          <a:xfrm>
            <a:off x="179511" y="1600200"/>
            <a:ext cx="8712927" cy="4525963"/>
          </a:xfrm>
        </p:spPr>
        <p:txBody>
          <a:bodyPr>
            <a:normAutofit/>
          </a:bodyPr>
          <a:lstStyle/>
          <a:p>
            <a:r>
              <a:rPr lang="en-GB" dirty="0"/>
              <a:t>Either the school hall or the classrooms opposite</a:t>
            </a:r>
          </a:p>
          <a:p>
            <a:r>
              <a:rPr lang="en-GB" dirty="0"/>
              <a:t>Boys and girls in separate areas</a:t>
            </a:r>
          </a:p>
          <a:p>
            <a:r>
              <a:rPr lang="en-GB" dirty="0"/>
              <a:t>Children can choose who they wish to sleep near to.</a:t>
            </a:r>
          </a:p>
        </p:txBody>
      </p:sp>
      <p:pic>
        <p:nvPicPr>
          <p:cNvPr id="4" name="Picture 2" descr="C:\Users\a.burgess\AppData\Local\Microsoft\Windows\Temporary Internet Files\Content.IE5\MWLL102Q\large-Sleeping-in-a-tent-66.6-5497[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5956" y="5470573"/>
            <a:ext cx="1596483" cy="11521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6876256" y="5301208"/>
            <a:ext cx="2160240" cy="1440160"/>
          </a:xfrm>
          <a:prstGeom prst="rect">
            <a:avLst/>
          </a:prstGeom>
        </p:spPr>
      </p:pic>
    </p:spTree>
    <p:extLst>
      <p:ext uri="{BB962C8B-B14F-4D97-AF65-F5344CB8AC3E}">
        <p14:creationId xmlns:p14="http://schemas.microsoft.com/office/powerpoint/2010/main" val="1492531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Safety</a:t>
            </a:r>
          </a:p>
        </p:txBody>
      </p:sp>
      <p:sp>
        <p:nvSpPr>
          <p:cNvPr id="3" name="Content Placeholder 2"/>
          <p:cNvSpPr>
            <a:spLocks noGrp="1"/>
          </p:cNvSpPr>
          <p:nvPr>
            <p:ph idx="1"/>
          </p:nvPr>
        </p:nvSpPr>
        <p:spPr>
          <a:xfrm>
            <a:off x="395536" y="1461968"/>
            <a:ext cx="8229600" cy="4525963"/>
          </a:xfrm>
        </p:spPr>
        <p:txBody>
          <a:bodyPr>
            <a:normAutofit lnSpcReduction="10000"/>
          </a:bodyPr>
          <a:lstStyle/>
          <a:p>
            <a:r>
              <a:rPr lang="en-GB" dirty="0"/>
              <a:t>The gates to the school are all securely locked at 7pm and will not be unlocked until the following morning</a:t>
            </a:r>
          </a:p>
          <a:p>
            <a:r>
              <a:rPr lang="en-GB" dirty="0"/>
              <a:t>A security light stays on all night</a:t>
            </a:r>
          </a:p>
          <a:p>
            <a:r>
              <a:rPr lang="en-GB" dirty="0"/>
              <a:t>At least two adults are always awake and on duty throughout the whole night</a:t>
            </a:r>
          </a:p>
          <a:p>
            <a:r>
              <a:rPr lang="en-GB" dirty="0"/>
              <a:t>A member of staff is first aid trained</a:t>
            </a:r>
          </a:p>
          <a:p>
            <a:r>
              <a:rPr lang="en-GB" dirty="0"/>
              <a:t>In the event of an emergency or a concern about your child we will contact you </a:t>
            </a:r>
          </a:p>
        </p:txBody>
      </p:sp>
      <p:pic>
        <p:nvPicPr>
          <p:cNvPr id="4" name="Picture 2" descr="C:\Users\a.burgess\AppData\Local\Microsoft\Windows\Temporary Internet Files\Content.IE5\MWLL102Q\large-Sleeping-in-a-tent-66.6-5497[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8716" y="5695496"/>
            <a:ext cx="1596483" cy="11521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7241087" y="5635658"/>
            <a:ext cx="1907704" cy="1271803"/>
          </a:xfrm>
          <a:prstGeom prst="rect">
            <a:avLst/>
          </a:prstGeom>
        </p:spPr>
      </p:pic>
    </p:spTree>
    <p:extLst>
      <p:ext uri="{BB962C8B-B14F-4D97-AF65-F5344CB8AC3E}">
        <p14:creationId xmlns:p14="http://schemas.microsoft.com/office/powerpoint/2010/main" val="4233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Overnight</a:t>
            </a:r>
          </a:p>
        </p:txBody>
      </p:sp>
      <p:sp>
        <p:nvSpPr>
          <p:cNvPr id="3" name="Content Placeholder 2"/>
          <p:cNvSpPr>
            <a:spLocks noGrp="1"/>
          </p:cNvSpPr>
          <p:nvPr>
            <p:ph idx="1"/>
          </p:nvPr>
        </p:nvSpPr>
        <p:spPr>
          <a:xfrm>
            <a:off x="251520" y="1606811"/>
            <a:ext cx="8229600" cy="4525963"/>
          </a:xfrm>
        </p:spPr>
        <p:txBody>
          <a:bodyPr/>
          <a:lstStyle/>
          <a:p>
            <a:r>
              <a:rPr lang="en-GB" dirty="0"/>
              <a:t>Children are expected to stay in their rooms throughout the night.</a:t>
            </a:r>
          </a:p>
          <a:p>
            <a:r>
              <a:rPr lang="en-GB" dirty="0"/>
              <a:t>If they need the toilet they can use the school toilets by the hall or the Year 3 classrooms at any time during the night.</a:t>
            </a:r>
          </a:p>
          <a:p>
            <a:r>
              <a:rPr lang="en-GB" dirty="0"/>
              <a:t>The outdoor area is light by the security light and the indoor lights are left on too</a:t>
            </a:r>
          </a:p>
        </p:txBody>
      </p:sp>
      <p:pic>
        <p:nvPicPr>
          <p:cNvPr id="4" name="Picture 2" descr="C:\Users\a.burgess\AppData\Local\Microsoft\Windows\Temporary Internet Files\Content.IE5\MWLL102Q\large-Sleeping-in-a-tent-66.6-5497[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5956" y="5470573"/>
            <a:ext cx="1596483" cy="11521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6876256" y="5301208"/>
            <a:ext cx="2160240" cy="1440160"/>
          </a:xfrm>
          <a:prstGeom prst="rect">
            <a:avLst/>
          </a:prstGeom>
        </p:spPr>
      </p:pic>
    </p:spTree>
    <p:extLst>
      <p:ext uri="{BB962C8B-B14F-4D97-AF65-F5344CB8AC3E}">
        <p14:creationId xmlns:p14="http://schemas.microsoft.com/office/powerpoint/2010/main" val="2733012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Saturday 5th July</a:t>
            </a:r>
          </a:p>
        </p:txBody>
      </p:sp>
      <p:sp>
        <p:nvSpPr>
          <p:cNvPr id="3" name="Content Placeholder 2"/>
          <p:cNvSpPr>
            <a:spLocks noGrp="1"/>
          </p:cNvSpPr>
          <p:nvPr>
            <p:ph idx="1"/>
          </p:nvPr>
        </p:nvSpPr>
        <p:spPr/>
        <p:txBody>
          <a:bodyPr>
            <a:normAutofit fontScale="92500"/>
          </a:bodyPr>
          <a:lstStyle/>
          <a:p>
            <a:r>
              <a:rPr lang="en-GB" dirty="0"/>
              <a:t>Children will be given breakfast</a:t>
            </a:r>
          </a:p>
          <a:p>
            <a:r>
              <a:rPr lang="en-GB" dirty="0"/>
              <a:t>Children are expected to pack their own belongings away (including their sleeping bags!)</a:t>
            </a:r>
          </a:p>
          <a:p>
            <a:r>
              <a:rPr lang="en-GB" dirty="0"/>
              <a:t>Parents to collect children from the hall at 8am.</a:t>
            </a:r>
          </a:p>
          <a:p>
            <a:r>
              <a:rPr lang="en-GB" dirty="0"/>
              <a:t>If you need to collect your child earlier than 8am, please let your child’s teacher know what time so we can be at the gate to meet you.</a:t>
            </a:r>
          </a:p>
        </p:txBody>
      </p:sp>
      <p:pic>
        <p:nvPicPr>
          <p:cNvPr id="4" name="Picture 2" descr="C:\Users\a.burgess\AppData\Local\Microsoft\Windows\Temporary Internet Files\Content.IE5\MWLL102Q\large-Sleeping-in-a-tent-66.6-5497[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5956" y="5470573"/>
            <a:ext cx="1596483" cy="11521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6876256" y="5301208"/>
            <a:ext cx="2160240" cy="1440160"/>
          </a:xfrm>
          <a:prstGeom prst="rect">
            <a:avLst/>
          </a:prstGeom>
        </p:spPr>
      </p:pic>
    </p:spTree>
    <p:extLst>
      <p:ext uri="{BB962C8B-B14F-4D97-AF65-F5344CB8AC3E}">
        <p14:creationId xmlns:p14="http://schemas.microsoft.com/office/powerpoint/2010/main" val="1876095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pic>
        <p:nvPicPr>
          <p:cNvPr id="4" name="Picture 2" descr="C:\Users\a.burgess\AppData\Local\Microsoft\Windows\Temporary Internet Files\Content.IE5\MWLL102Q\large-Sleeping-in-a-tent-66.6-5497[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0312" y="5550099"/>
            <a:ext cx="1596483" cy="115212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a.burgess\AppData\Local\Microsoft\Windows\Temporary Internet Files\Content.IE5\MWLL102Q\Question-Guy[1].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3528" y="4600876"/>
            <a:ext cx="1720467" cy="189844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51520" y="1556792"/>
            <a:ext cx="8558608" cy="3323987"/>
          </a:xfrm>
          <a:prstGeom prst="rect">
            <a:avLst/>
          </a:prstGeom>
          <a:noFill/>
        </p:spPr>
        <p:txBody>
          <a:bodyPr wrap="square" rtlCol="0">
            <a:spAutoFit/>
          </a:bodyPr>
          <a:lstStyle/>
          <a:p>
            <a:r>
              <a:rPr lang="en-GB" sz="2400" dirty="0"/>
              <a:t>If you have any questions or wish to tell us something about your child please speak to your child’s teacher at the end of the school day or email the class email address:</a:t>
            </a:r>
          </a:p>
          <a:p>
            <a:endParaRPr lang="en-GB" sz="2400" dirty="0"/>
          </a:p>
          <a:p>
            <a:r>
              <a:rPr lang="en-GB" sz="2400" dirty="0">
                <a:hlinkClick r:id="rId4"/>
              </a:rPr>
              <a:t>class3f@yattendon.surrey.sch.uk</a:t>
            </a:r>
            <a:endParaRPr lang="en-GB" sz="2400" dirty="0"/>
          </a:p>
          <a:p>
            <a:r>
              <a:rPr lang="en-GB" sz="2400" dirty="0">
                <a:hlinkClick r:id="rId5"/>
              </a:rPr>
              <a:t>class3d@yattendon.surrey.sch.uk</a:t>
            </a:r>
            <a:endParaRPr lang="en-GB" sz="2400" dirty="0"/>
          </a:p>
          <a:p>
            <a:r>
              <a:rPr lang="en-GB" sz="2400" dirty="0">
                <a:hlinkClick r:id="rId6"/>
              </a:rPr>
              <a:t>class3i@yattendon.surrey.sch.uk</a:t>
            </a:r>
            <a:endParaRPr lang="en-GB" sz="2400" dirty="0"/>
          </a:p>
          <a:p>
            <a:endParaRPr lang="en-GB" sz="2400" dirty="0"/>
          </a:p>
          <a:p>
            <a:endParaRPr lang="en-GB" dirty="0"/>
          </a:p>
        </p:txBody>
      </p:sp>
      <p:pic>
        <p:nvPicPr>
          <p:cNvPr id="6" name="Picture 5"/>
          <p:cNvPicPr>
            <a:picLocks noChangeAspect="1"/>
          </p:cNvPicPr>
          <p:nvPr/>
        </p:nvPicPr>
        <p:blipFill>
          <a:blip r:embed="rId7"/>
          <a:stretch>
            <a:fillRect/>
          </a:stretch>
        </p:blipFill>
        <p:spPr>
          <a:xfrm>
            <a:off x="6876256" y="5301208"/>
            <a:ext cx="2160240" cy="1440160"/>
          </a:xfrm>
          <a:prstGeom prst="rect">
            <a:avLst/>
          </a:prstGeom>
        </p:spPr>
      </p:pic>
    </p:spTree>
    <p:extLst>
      <p:ext uri="{BB962C8B-B14F-4D97-AF65-F5344CB8AC3E}">
        <p14:creationId xmlns:p14="http://schemas.microsoft.com/office/powerpoint/2010/main" val="21464092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TotalTime>
  <Words>424</Words>
  <Application>Microsoft Office PowerPoint</Application>
  <PresentationFormat>On-screen Show (4:3)</PresentationFormat>
  <Paragraphs>49</Paragraphs>
  <Slides>9</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YEAR 3 SLEEPOVER</vt:lpstr>
      <vt:lpstr>Friday 3rd  July 2026</vt:lpstr>
      <vt:lpstr>What to bring</vt:lpstr>
      <vt:lpstr>Please don’t send your child with…</vt:lpstr>
      <vt:lpstr>Where do the children sleep?</vt:lpstr>
      <vt:lpstr>Safety</vt:lpstr>
      <vt:lpstr>Overnight</vt:lpstr>
      <vt:lpstr>Saturday 5th July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CAMPING</dc:title>
  <dc:creator>Alison Burgess</dc:creator>
  <cp:lastModifiedBy>Sara Mackelworth-Ives</cp:lastModifiedBy>
  <cp:revision>28</cp:revision>
  <dcterms:created xsi:type="dcterms:W3CDTF">2016-05-26T07:25:36Z</dcterms:created>
  <dcterms:modified xsi:type="dcterms:W3CDTF">2026-06-01T13:53:58Z</dcterms:modified>
</cp:coreProperties>
</file>